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3"/>
    <p:restoredTop sz="94671"/>
  </p:normalViewPr>
  <p:slideViewPr>
    <p:cSldViewPr snapToGrid="0" snapToObjects="1">
      <p:cViewPr>
        <p:scale>
          <a:sx n="88" d="100"/>
          <a:sy n="88" d="100"/>
        </p:scale>
        <p:origin x="7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CF937-9359-6D46-B483-7444DAF396F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E1A5D-FD35-4942-96C5-C056A70E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2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6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1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1A5D-FD35-4942-96C5-C056A70E0D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6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4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1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2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1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6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26059-3316-F246-ACCB-186D8B74CCA6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CEC3-C0DA-7D40-A277-51D2D0ED7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7845" y="2167074"/>
              <a:ext cx="108610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TR2N" charset="0"/>
                  <a:ea typeface="TR2N" charset="0"/>
                  <a:cs typeface="TR2N" charset="0"/>
                </a:rPr>
                <a:t>CS 61B: The Whatsoever Game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2162" y="3184881"/>
              <a:ext cx="3132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>
                    <a:solidFill>
                      <a:srgbClr val="00EBFF"/>
                    </a:solidFill>
                  </a:ln>
                  <a:effectLst/>
                  <a:latin typeface="TR2N" charset="0"/>
                  <a:ea typeface="TR2N" charset="0"/>
                  <a:cs typeface="TR2N" charset="0"/>
                </a:rPr>
                <a:t>Created BY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09053" y="4981003"/>
              <a:ext cx="77976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Guowei</a:t>
              </a:r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 Yang      </a:t>
              </a:r>
              <a:r>
                <a:rPr lang="en-US" sz="4800" dirty="0" err="1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Wenyuan</a:t>
              </a:r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 Ma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Aldo the Apache" charset="0"/>
                <a:ea typeface="Aldo the Apache" charset="0"/>
                <a:cs typeface="Aldo the Apach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1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7818478" cy="6858000"/>
            <a:chOff x="0" y="0"/>
            <a:chExt cx="1781847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57438" y="4988469"/>
              <a:ext cx="108610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ln>
                    <a:solidFill>
                      <a:srgbClr val="00EBFF"/>
                    </a:solidFill>
                  </a:ln>
                  <a:effectLst/>
                  <a:latin typeface="TR2N" charset="0"/>
                  <a:ea typeface="TR2N" charset="0"/>
                  <a:cs typeface="TR2N" charset="0"/>
                </a:rPr>
                <a:t>Characters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1595" y="660331"/>
              <a:ext cx="7797689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Player (User):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Aldo the Apache" charset="0"/>
                <a:ea typeface="Aldo the Apache" charset="0"/>
                <a:cs typeface="Aldo the Apache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Aldo the Apache" charset="0"/>
                  <a:ea typeface="Aldo the Apache" charset="0"/>
                  <a:cs typeface="Aldo the Apache" charset="0"/>
                </a:rPr>
                <a:t>NPC: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Aldo the Apache" charset="0"/>
                <a:ea typeface="Aldo the Apache" charset="0"/>
                <a:cs typeface="Aldo the Apache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43" y="890413"/>
            <a:ext cx="1545182" cy="1908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851" y="2264740"/>
            <a:ext cx="1558162" cy="1838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556" y="1937352"/>
            <a:ext cx="1565230" cy="1989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059" y="3874909"/>
            <a:ext cx="1295320" cy="17957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79255" y="1897652"/>
            <a:ext cx="1980029" cy="1286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Aldo the Apache" charset="0"/>
                <a:ea typeface="Aldo the Apache" charset="0"/>
                <a:cs typeface="Aldo the Apache" charset="0"/>
              </a:rPr>
              <a:t>Villain:</a:t>
            </a:r>
            <a:endParaRPr lang="en-US" sz="4800" dirty="0" smtClean="0">
              <a:ln>
                <a:solidFill>
                  <a:srgbClr val="00EBFF"/>
                </a:solidFill>
              </a:ln>
              <a:effectLst/>
              <a:latin typeface="Aldo the Apache" charset="0"/>
              <a:ea typeface="Aldo the Apache" charset="0"/>
              <a:cs typeface="Aldo the Apache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2852" y="3707319"/>
            <a:ext cx="2473754" cy="1286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Aldo the Apache" charset="0"/>
                <a:ea typeface="Aldo the Apache" charset="0"/>
                <a:cs typeface="Aldo the Apache" charset="0"/>
              </a:rPr>
              <a:t>Hostage: </a:t>
            </a:r>
            <a:endParaRPr lang="en-US" sz="4800" dirty="0">
              <a:ln>
                <a:solidFill>
                  <a:srgbClr val="00EBFF"/>
                </a:solidFill>
              </a:ln>
              <a:effectLst/>
              <a:latin typeface="Aldo the Apache" charset="0"/>
              <a:ea typeface="Aldo the Apache" charset="0"/>
              <a:cs typeface="Aldo the Apach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26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6862932"/>
            <a:chOff x="0" y="0"/>
            <a:chExt cx="12192000" cy="68629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52"/>
            <a:stretch/>
          </p:blipFill>
          <p:spPr>
            <a:xfrm>
              <a:off x="0" y="0"/>
              <a:ext cx="12192000" cy="686293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8448" y="964195"/>
              <a:ext cx="42315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n>
                    <a:solidFill>
                      <a:srgbClr val="00EBFF"/>
                    </a:solidFill>
                  </a:ln>
                  <a:effectLst/>
                  <a:latin typeface="TR2N" charset="0"/>
                  <a:ea typeface="TR2N" charset="0"/>
                  <a:cs typeface="TR2N" charset="0"/>
                </a:rPr>
                <a:t>Features</a:t>
              </a:r>
            </a:p>
            <a:p>
              <a:endParaRPr lang="en-US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8448" y="2453527"/>
              <a:ext cx="779768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DIN Condensed" charset="0"/>
                  <a:ea typeface="DIN Condensed" charset="0"/>
                  <a:cs typeface="DIN Condensed" charset="0"/>
                </a:rPr>
                <a:t>1. Win &amp; Lose Conditions</a:t>
              </a:r>
            </a:p>
            <a:p>
              <a:r>
                <a:rPr lang="en-US" sz="4800" dirty="0">
                  <a:ln>
                    <a:solidFill>
                      <a:srgbClr val="00EBFF"/>
                    </a:solidFill>
                  </a:ln>
                  <a:effectLst/>
                  <a:latin typeface="DIN Condensed" charset="0"/>
                  <a:ea typeface="DIN Condensed" charset="0"/>
                  <a:cs typeface="DIN Condensed" charset="0"/>
                </a:rPr>
                <a:t>	</a:t>
              </a:r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DIN Condensed" charset="0"/>
                  <a:ea typeface="DIN Condensed" charset="0"/>
                  <a:cs typeface="DIN Condensed" charset="0"/>
                </a:rPr>
                <a:t>Win: Rescue the hostage</a:t>
              </a:r>
            </a:p>
            <a:p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DIN Condensed" charset="0"/>
                  <a:ea typeface="DIN Condensed" charset="0"/>
                  <a:cs typeface="DIN Condensed" charset="0"/>
                </a:rPr>
                <a:t>	Lose: Die with zero health</a:t>
              </a:r>
              <a:endParaRPr lang="en-US" sz="4800" dirty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9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62932"/>
            <a:chOff x="0" y="0"/>
            <a:chExt cx="12192000" cy="68629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52"/>
            <a:stretch/>
          </p:blipFill>
          <p:spPr>
            <a:xfrm>
              <a:off x="0" y="0"/>
              <a:ext cx="12192000" cy="686293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48448" y="964195"/>
              <a:ext cx="42315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n>
                    <a:solidFill>
                      <a:srgbClr val="00EBFF"/>
                    </a:solidFill>
                  </a:ln>
                  <a:effectLst/>
                  <a:latin typeface="TR2N" charset="0"/>
                  <a:ea typeface="TR2N" charset="0"/>
                  <a:cs typeface="TR2N" charset="0"/>
                </a:rPr>
                <a:t>Features</a:t>
              </a:r>
            </a:p>
            <a:p>
              <a:endParaRPr lang="en-US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8448" y="2353916"/>
              <a:ext cx="77976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>
                    <a:solidFill>
                      <a:srgbClr val="00EBFF"/>
                    </a:solidFill>
                  </a:ln>
                  <a:effectLst/>
                  <a:latin typeface="DIN Condensed" charset="0"/>
                  <a:ea typeface="DIN Condensed" charset="0"/>
                  <a:cs typeface="DIN Condensed" charset="0"/>
                </a:rPr>
                <a:t>2. Randomly Generated NPCs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5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2"/>
          <a:stretch/>
        </p:blipFill>
        <p:spPr>
          <a:xfrm>
            <a:off x="0" y="0"/>
            <a:ext cx="12192000" cy="686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448" y="964195"/>
            <a:ext cx="4231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rPr>
              <a:t>Features</a:t>
            </a:r>
          </a:p>
          <a:p>
            <a:endParaRPr lang="en-US" sz="4800" dirty="0" smtClean="0">
              <a:ln>
                <a:solidFill>
                  <a:srgbClr val="00EBFF"/>
                </a:solidFill>
              </a:ln>
              <a:effectLst/>
              <a:latin typeface="TR2N" charset="0"/>
              <a:ea typeface="TR2N" charset="0"/>
              <a:cs typeface="TR2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448" y="2504827"/>
            <a:ext cx="7797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3. Talk to NPCs via Dialogue Box</a:t>
            </a:r>
            <a:endParaRPr lang="en-US" sz="4800" dirty="0">
              <a:ln>
                <a:solidFill>
                  <a:srgbClr val="00EBFF"/>
                </a:solidFill>
              </a:ln>
              <a:effectLst/>
              <a:latin typeface="DIN Condensed" charset="0"/>
              <a:ea typeface="DIN Condensed" charset="0"/>
              <a:cs typeface="DIN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3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2"/>
          <a:stretch/>
        </p:blipFill>
        <p:spPr>
          <a:xfrm>
            <a:off x="0" y="0"/>
            <a:ext cx="12192000" cy="686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448" y="964195"/>
            <a:ext cx="4231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rPr>
              <a:t>Features</a:t>
            </a:r>
          </a:p>
          <a:p>
            <a:endParaRPr lang="en-US" sz="4800" dirty="0" smtClean="0">
              <a:ln>
                <a:solidFill>
                  <a:srgbClr val="00EBFF"/>
                </a:solidFill>
              </a:ln>
              <a:effectLst/>
              <a:latin typeface="TR2N" charset="0"/>
              <a:ea typeface="TR2N" charset="0"/>
              <a:cs typeface="TR2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791" y="2390069"/>
            <a:ext cx="5392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4</a:t>
            </a:r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. Engage fight with </a:t>
            </a:r>
          </a:p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Villains, but reduces health due to injury.</a:t>
            </a:r>
            <a:endParaRPr lang="en-US" sz="4800" dirty="0">
              <a:ln>
                <a:solidFill>
                  <a:srgbClr val="00EBFF"/>
                </a:solidFill>
              </a:ln>
              <a:effectLst/>
              <a:latin typeface="DIN Condensed" charset="0"/>
              <a:ea typeface="DIN Condensed" charset="0"/>
              <a:cs typeface="DIN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4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2"/>
          <a:stretch/>
        </p:blipFill>
        <p:spPr>
          <a:xfrm>
            <a:off x="0" y="0"/>
            <a:ext cx="12192000" cy="686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448" y="964195"/>
            <a:ext cx="4231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rPr>
              <a:t>Features</a:t>
            </a:r>
          </a:p>
          <a:p>
            <a:endParaRPr lang="en-US" sz="4800" dirty="0" smtClean="0">
              <a:ln>
                <a:solidFill>
                  <a:srgbClr val="00EBFF"/>
                </a:solidFill>
              </a:ln>
              <a:effectLst/>
              <a:latin typeface="TR2N" charset="0"/>
              <a:ea typeface="TR2N" charset="0"/>
              <a:cs typeface="TR2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791" y="2390069"/>
            <a:ext cx="7797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5. Some NPCs have the ability</a:t>
            </a:r>
          </a:p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to heal the player, recovering some</a:t>
            </a:r>
          </a:p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health for the player. </a:t>
            </a:r>
            <a:endParaRPr lang="en-US" sz="4800" dirty="0">
              <a:ln>
                <a:solidFill>
                  <a:srgbClr val="00EBFF"/>
                </a:solidFill>
              </a:ln>
              <a:effectLst/>
              <a:latin typeface="DIN Condensed" charset="0"/>
              <a:ea typeface="DIN Condensed" charset="0"/>
              <a:cs typeface="DIN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3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2"/>
          <a:stretch/>
        </p:blipFill>
        <p:spPr>
          <a:xfrm>
            <a:off x="0" y="0"/>
            <a:ext cx="12192000" cy="686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448" y="964195"/>
            <a:ext cx="4231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n>
                  <a:solidFill>
                    <a:srgbClr val="00EBFF"/>
                  </a:solidFill>
                </a:ln>
                <a:effectLst/>
                <a:latin typeface="TR2N" charset="0"/>
                <a:ea typeface="TR2N" charset="0"/>
                <a:cs typeface="TR2N" charset="0"/>
              </a:rPr>
              <a:t>Features</a:t>
            </a:r>
          </a:p>
          <a:p>
            <a:endParaRPr lang="en-US" sz="4800" dirty="0" smtClean="0">
              <a:ln>
                <a:solidFill>
                  <a:srgbClr val="00EBFF"/>
                </a:solidFill>
              </a:ln>
              <a:effectLst/>
              <a:latin typeface="TR2N" charset="0"/>
              <a:ea typeface="TR2N" charset="0"/>
              <a:cs typeface="TR2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791" y="2390069"/>
            <a:ext cx="7797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6</a:t>
            </a:r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. Good NPCs (Luigi) may randomly</a:t>
            </a:r>
          </a:p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switch to a villain that could injure </a:t>
            </a:r>
          </a:p>
          <a:p>
            <a:r>
              <a:rPr lang="en-US" sz="4800" dirty="0" smtClean="0">
                <a:ln>
                  <a:solidFill>
                    <a:srgbClr val="00EBFF"/>
                  </a:solidFill>
                </a:ln>
                <a:effectLst/>
                <a:latin typeface="DIN Condensed" charset="0"/>
                <a:ea typeface="DIN Condensed" charset="0"/>
                <a:cs typeface="DIN Condensed" charset="0"/>
              </a:rPr>
              <a:t>the player</a:t>
            </a:r>
            <a:endParaRPr lang="en-US" sz="4800" dirty="0">
              <a:ln>
                <a:solidFill>
                  <a:srgbClr val="00EBFF"/>
                </a:solidFill>
              </a:ln>
              <a:effectLst/>
              <a:latin typeface="DIN Condensed" charset="0"/>
              <a:ea typeface="DIN Condensed" charset="0"/>
              <a:cs typeface="DIN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4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105</Words>
  <Application>Microsoft Macintosh PowerPoint</Application>
  <PresentationFormat>Widescreen</PresentationFormat>
  <Paragraphs>33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Aldo the Apache</vt:lpstr>
      <vt:lpstr>Calibri</vt:lpstr>
      <vt:lpstr>Calibri Light</vt:lpstr>
      <vt:lpstr>DIN Condensed</vt:lpstr>
      <vt:lpstr>TR2N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Yang</dc:creator>
  <cp:lastModifiedBy>Frank Yang</cp:lastModifiedBy>
  <cp:revision>4</cp:revision>
  <dcterms:created xsi:type="dcterms:W3CDTF">2018-03-06T03:39:46Z</dcterms:created>
  <dcterms:modified xsi:type="dcterms:W3CDTF">2018-03-06T06:18:20Z</dcterms:modified>
</cp:coreProperties>
</file>